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4"/>
  </p:notesMasterIdLst>
  <p:handoutMasterIdLst>
    <p:handoutMasterId r:id="rId15"/>
  </p:handoutMasterIdLst>
  <p:sldIdLst>
    <p:sldId id="295" r:id="rId2"/>
    <p:sldId id="290" r:id="rId3"/>
    <p:sldId id="298" r:id="rId4"/>
    <p:sldId id="297" r:id="rId5"/>
    <p:sldId id="292" r:id="rId6"/>
    <p:sldId id="294" r:id="rId7"/>
    <p:sldId id="303" r:id="rId8"/>
    <p:sldId id="299" r:id="rId9"/>
    <p:sldId id="300" r:id="rId10"/>
    <p:sldId id="301" r:id="rId11"/>
    <p:sldId id="302" r:id="rId12"/>
    <p:sldId id="291" r:id="rId13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0582" autoAdjust="0"/>
  </p:normalViewPr>
  <p:slideViewPr>
    <p:cSldViewPr snapToGrid="0" snapToObjects="1">
      <p:cViewPr varScale="1">
        <p:scale>
          <a:sx n="114" d="100"/>
          <a:sy n="114" d="100"/>
        </p:scale>
        <p:origin x="474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2021/1/19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2021/1/19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2021/1/19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2021/1/19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67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2021/1/19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2021/1/19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11F88A-A534-4174-9FBC-575D03BE62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A10F5A-E85F-49AB-A416-2A14DBFCA186}" type="datetime1">
              <a:rPr lang="zh-CN" altLang="en-US" smtClean="0"/>
              <a:t>2021/1/19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3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11F88A-A534-4174-9FBC-575D03BE62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A10F5A-E85F-49AB-A416-2A14DBFCA186}" type="datetime1">
              <a:rPr lang="zh-CN" altLang="en-US" smtClean="0"/>
              <a:t>2021/1/19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301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11F88A-A534-4174-9FBC-575D03BE62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A10F5A-E85F-49AB-A416-2A14DBFCA186}" type="datetime1">
              <a:rPr lang="zh-CN" altLang="en-US" smtClean="0"/>
              <a:t>2021/1/19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936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11F88A-A534-4174-9FBC-575D03BE62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A10F5A-E85F-49AB-A416-2A14DBFCA186}" type="datetime1">
              <a:rPr lang="zh-CN" altLang="en-US" smtClean="0"/>
              <a:t>2021/1/19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080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11F88A-A534-4174-9FBC-575D03BE62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A10F5A-E85F-49AB-A416-2A14DBFCA186}" type="datetime1">
              <a:rPr lang="zh-CN" altLang="en-US" smtClean="0"/>
              <a:t>2021/1/19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744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2021/1/19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93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2021/1/19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2021/1/19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2021/1/19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2021/1/19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sz="3200" b="0" cap="none" spc="0" dirty="0">
                <a:latin typeface="Calibri" panose="020F0502020204030204" pitchFamily="34" charset="0"/>
                <a:cs typeface="Calibri" panose="020F0502020204030204" pitchFamily="34" charset="0"/>
              </a:rPr>
              <a:t>Continuous Exploration</a:t>
            </a:r>
            <a:endParaRPr lang="zh-cn" sz="3200" b="0" cap="none" spc="0" dirty="0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6338"/>
            <a:ext cx="7709488" cy="1055706"/>
          </a:xfrm>
        </p:spPr>
        <p:txBody>
          <a:bodyPr rtlCol="0"/>
          <a:lstStyle/>
          <a:p>
            <a:pPr rtl="0"/>
            <a:r>
              <a:rPr lang="en-US" altLang="zh-CN" sz="5400" dirty="0">
                <a:latin typeface="Calibri" panose="020F0502020204030204" pitchFamily="34" charset="0"/>
                <a:cs typeface="Calibri" panose="020F0502020204030204" pitchFamily="34" charset="0"/>
              </a:rPr>
              <a:t>Continuous Exploration</a:t>
            </a:r>
            <a:endParaRPr lang="zh-cn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25" descr="包含电缆、连接器、红色的图片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419600" y="1911927"/>
            <a:ext cx="7772400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椭圆形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12209" y="3530253"/>
            <a:ext cx="6049528" cy="2826095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n-US" altLang="ja-JP" dirty="0"/>
              <a:t>the product vision and product roadmap are integrated into a prioritized list of features to be done</a:t>
            </a:r>
          </a:p>
          <a:p>
            <a:pPr rtl="0">
              <a:lnSpc>
                <a:spcPct val="100000"/>
              </a:lnSpc>
            </a:pPr>
            <a:r>
              <a:rPr lang="en-US" altLang="zh-CN" dirty="0"/>
              <a:t>Elevator Presentation</a:t>
            </a:r>
          </a:p>
          <a:p>
            <a:pPr rtl="0">
              <a:lnSpc>
                <a:spcPct val="100000"/>
              </a:lnSpc>
            </a:pPr>
            <a:r>
              <a:rPr lang="en-US" altLang="zh-CN" dirty="0"/>
              <a:t>Scenario Roadmap</a:t>
            </a:r>
          </a:p>
          <a:p>
            <a:pPr rtl="0">
              <a:lnSpc>
                <a:spcPct val="100000"/>
              </a:lnSpc>
            </a:pPr>
            <a:r>
              <a:rPr lang="en-US" altLang="zh-CN" dirty="0"/>
              <a:t>Benefit prioritization </a:t>
            </a:r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Vision integration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593628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3AF9048-1107-4221-9669-B7240ABBD74B}"/>
              </a:ext>
            </a:extLst>
          </p:cNvPr>
          <p:cNvSpPr/>
          <p:nvPr/>
        </p:nvSpPr>
        <p:spPr>
          <a:xfrm>
            <a:off x="1514881" y="2644170"/>
            <a:ext cx="361591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Q&amp;A</a:t>
            </a:r>
            <a:endParaRPr lang="zh-CN" altLang="en-US" sz="96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699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9D34169-5AA9-45A7-A9C4-79E8C0619EAA}"/>
              </a:ext>
            </a:extLst>
          </p:cNvPr>
          <p:cNvSpPr/>
          <p:nvPr/>
        </p:nvSpPr>
        <p:spPr>
          <a:xfrm>
            <a:off x="4072208" y="2967335"/>
            <a:ext cx="40475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95765"/>
          </a:xfrm>
        </p:spPr>
        <p:txBody>
          <a:bodyPr rtlCol="0"/>
          <a:lstStyle/>
          <a:p>
            <a:pPr rtl="0"/>
            <a:r>
              <a:rPr lang="en-US" altLang="zh-CN" dirty="0"/>
              <a:t>What is CE</a:t>
            </a:r>
          </a:p>
          <a:p>
            <a:pPr rtl="0"/>
            <a:r>
              <a:rPr lang="en-US" altLang="zh-CN" dirty="0"/>
              <a:t>Sub-dimensions of CE</a:t>
            </a:r>
          </a:p>
          <a:p>
            <a:pPr rtl="0"/>
            <a:r>
              <a:rPr lang="en-US" altLang="zh-CN" dirty="0"/>
              <a:t>Q&amp;A</a:t>
            </a:r>
          </a:p>
          <a:p>
            <a:pPr rtl="0"/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/>
              <a:t>Agenda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C0DA6AA-F5E0-4A46-A448-04DEADBFE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352"/>
            <a:ext cx="9866312" cy="60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64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F30016-53A7-4E72-A7E9-303C32AF4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0" dirty="0"/>
              <a:t>What is CE</a:t>
            </a:r>
            <a:endParaRPr lang="zh-CN" altLang="en-US" spc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289A15-4031-4EF6-9ABC-9CD4786041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CE is a process which facilitates innovation and build the necessary consistency by continuous exploring markets and customer needs and defining product visions, product roadmaps and a rang of features to meet those needs.</a:t>
            </a:r>
          </a:p>
          <a:p>
            <a:r>
              <a:rPr lang="en-US" altLang="zh-CN" dirty="0"/>
              <a:t>The first key practice of DevOps’s core practices.</a:t>
            </a:r>
          </a:p>
          <a:p>
            <a:r>
              <a:rPr lang="en-US" altLang="zh-CN" dirty="0"/>
              <a:t>As we continue to explore, the newly processed ideas are refined to become a prioritized feature list in the requirements to-do list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4601A8-5CD5-44FB-B48C-E6452B19A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199" y="3546856"/>
            <a:ext cx="4798123" cy="27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67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/>
              <a:t>What-if validation</a:t>
            </a:r>
          </a:p>
          <a:p>
            <a:pPr rtl="0"/>
            <a:r>
              <a:rPr lang="en-US" altLang="zh-CN" dirty="0"/>
              <a:t>Collaborative research</a:t>
            </a:r>
          </a:p>
          <a:p>
            <a:pPr rtl="0"/>
            <a:r>
              <a:rPr lang="en-US" altLang="zh-CN" dirty="0"/>
              <a:t>Architecture design</a:t>
            </a:r>
          </a:p>
          <a:p>
            <a:pPr rtl="0"/>
            <a:r>
              <a:rPr lang="en-US" altLang="zh-CN" dirty="0"/>
              <a:t>Vision integration</a:t>
            </a:r>
            <a:endParaRPr lang="zh-cn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Sub-dimensions of CE</a:t>
            </a:r>
            <a:endParaRPr lang="zh-cn" dirty="0"/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25" descr="包含电缆、连接器、红色的图片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419600" y="1911927"/>
            <a:ext cx="7772400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椭圆形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12209" y="3530253"/>
            <a:ext cx="6049528" cy="2826095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n-US" altLang="zh-CN" sz="1400" dirty="0"/>
              <a:t>the new inspiration begins with the assumption that people will never know if they are feasible, and that everything needs to be verified</a:t>
            </a:r>
          </a:p>
          <a:p>
            <a:pPr rtl="0">
              <a:lnSpc>
                <a:spcPct val="100000"/>
              </a:lnSpc>
            </a:pPr>
            <a:r>
              <a:rPr lang="en-US" altLang="zh-CN" sz="1400" dirty="0"/>
              <a:t>Lean Entrepreneurial Thinking</a:t>
            </a:r>
          </a:p>
          <a:p>
            <a:pPr rtl="0">
              <a:lnSpc>
                <a:spcPct val="100000"/>
              </a:lnSpc>
            </a:pPr>
            <a:r>
              <a:rPr lang="en-US" altLang="zh-CN" sz="1400" dirty="0"/>
              <a:t>Minimum Viable Project (MVP)</a:t>
            </a:r>
            <a:endParaRPr lang="en-US" altLang="ja-JP" sz="1400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What-if validation</a:t>
            </a:r>
            <a:endParaRPr 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9DF15A-C94F-4A02-9FA0-E92F49269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554" y="2733375"/>
            <a:ext cx="3127689" cy="349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25" descr="包含电缆、连接器、红色的图片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419600" y="1911927"/>
            <a:ext cx="7772400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椭圆形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12209" y="3530253"/>
            <a:ext cx="6049528" cy="2826095"/>
          </a:xfrm>
        </p:spPr>
        <p:txBody>
          <a:bodyPr rtlCol="0">
            <a:normAutofit/>
          </a:bodyPr>
          <a:lstStyle/>
          <a:p>
            <a:pPr rtl="0"/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What-if validation</a:t>
            </a:r>
            <a:endParaRPr lang="zh-cn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7666CB5-C579-4FF1-AC87-AEFDE6B29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148" y="3539905"/>
            <a:ext cx="5375339" cy="280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78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25" descr="包含电缆、连接器、红色的图片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419600" y="1911927"/>
            <a:ext cx="7772400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椭圆形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12209" y="3530253"/>
            <a:ext cx="6049528" cy="2826095"/>
          </a:xfrm>
        </p:spPr>
        <p:txBody>
          <a:bodyPr rtlCol="0">
            <a:normAutofit lnSpcReduction="10000"/>
          </a:bodyPr>
          <a:lstStyle/>
          <a:p>
            <a:pPr rtl="0">
              <a:lnSpc>
                <a:spcPct val="100000"/>
              </a:lnSpc>
            </a:pPr>
            <a:r>
              <a:rPr lang="en-US" altLang="ja-JP" dirty="0"/>
              <a:t>In order to build a compelling vision of differentiated products, product requirements exploration should be an ongoing collaborative process that should be consulted from different stakeholders.</a:t>
            </a:r>
          </a:p>
          <a:p>
            <a:pPr rtl="0">
              <a:lnSpc>
                <a:spcPct val="100000"/>
              </a:lnSpc>
            </a:pPr>
            <a:r>
              <a:rPr lang="en-US" altLang="ja-JP" dirty="0"/>
              <a:t>customer visits</a:t>
            </a:r>
          </a:p>
          <a:p>
            <a:pPr rtl="0">
              <a:lnSpc>
                <a:spcPct val="100000"/>
              </a:lnSpc>
            </a:pPr>
            <a:r>
              <a:rPr lang="en-US" altLang="ja-JP" dirty="0"/>
              <a:t>job site work-throughs</a:t>
            </a:r>
          </a:p>
          <a:p>
            <a:pPr rtl="0">
              <a:lnSpc>
                <a:spcPct val="100000"/>
              </a:lnSpc>
            </a:pPr>
            <a:r>
              <a:rPr lang="en-US" altLang="ja-JP" dirty="0"/>
              <a:t>trade research</a:t>
            </a:r>
          </a:p>
          <a:p>
            <a:pPr rtl="0">
              <a:lnSpc>
                <a:spcPct val="100000"/>
              </a:lnSpc>
            </a:pPr>
            <a:r>
              <a:rPr lang="en-US" altLang="ja-JP" dirty="0"/>
              <a:t>market and competition research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Collaborative research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424839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25" descr="包含电缆、连接器、红色的图片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419600" y="1911927"/>
            <a:ext cx="7772400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椭圆形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12209" y="3530253"/>
            <a:ext cx="6049528" cy="2826095"/>
          </a:xfrm>
        </p:spPr>
        <p:txBody>
          <a:bodyPr rtlCol="0">
            <a:normAutofit fontScale="77500" lnSpcReduction="20000"/>
          </a:bodyPr>
          <a:lstStyle/>
          <a:p>
            <a:pPr rtl="0">
              <a:lnSpc>
                <a:spcPct val="100000"/>
              </a:lnSpc>
            </a:pPr>
            <a:r>
              <a:rPr lang="en-US" altLang="ja-JP" dirty="0"/>
              <a:t>Architecture design is the product of a subjective mapping of elements and relationships within a structure. Architecture design is a series of related abstract patterns that guide the design of all aspects of large software systems, which are critical to creating continuous delivery lines.</a:t>
            </a:r>
          </a:p>
          <a:p>
            <a:pPr rtl="0">
              <a:lnSpc>
                <a:spcPct val="100000"/>
              </a:lnSpc>
            </a:pPr>
            <a:r>
              <a:rPr lang="en-US" altLang="ja-JP" dirty="0"/>
              <a:t>Cloud-native architecture; </a:t>
            </a:r>
            <a:r>
              <a:rPr lang="en-US" altLang="ja-JP" dirty="0" err="1"/>
              <a:t>Microserver</a:t>
            </a:r>
            <a:r>
              <a:rPr lang="en-US" altLang="ja-JP" dirty="0"/>
              <a:t> architecture; Containerized schema; No server schema</a:t>
            </a:r>
          </a:p>
          <a:p>
            <a:pPr rtl="0">
              <a:lnSpc>
                <a:spcPct val="100000"/>
              </a:lnSpc>
            </a:pPr>
            <a:r>
              <a:rPr lang="en-US" altLang="zh-CN" dirty="0"/>
              <a:t>Test architecture</a:t>
            </a:r>
          </a:p>
          <a:p>
            <a:pPr rtl="0">
              <a:lnSpc>
                <a:spcPct val="100000"/>
              </a:lnSpc>
            </a:pPr>
            <a:r>
              <a:rPr lang="en-US" altLang="zh-CN" dirty="0"/>
              <a:t>Split deployment and release </a:t>
            </a:r>
          </a:p>
          <a:p>
            <a:pPr rtl="0">
              <a:lnSpc>
                <a:spcPct val="100000"/>
              </a:lnSpc>
            </a:pPr>
            <a:r>
              <a:rPr lang="en-US" altLang="zh-CN" dirty="0"/>
              <a:t>Operations architecture </a:t>
            </a:r>
          </a:p>
          <a:p>
            <a:pPr rtl="0">
              <a:lnSpc>
                <a:spcPct val="100000"/>
              </a:lnSpc>
            </a:pPr>
            <a:r>
              <a:rPr lang="en-US" altLang="ja-JP" dirty="0"/>
              <a:t>Threat modeling 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Architecture design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503220232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{0C953DC6-D295-4F7E-9F70-6DD87AC3B268}tf78318446_win32</Template>
  <TotalTime>1151</TotalTime>
  <Words>295</Words>
  <Application>Microsoft Office PowerPoint</Application>
  <PresentationFormat>宽屏</PresentationFormat>
  <Paragraphs>60</Paragraphs>
  <Slides>12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Meiryo UI</vt:lpstr>
      <vt:lpstr>Microsoft YaHei UI</vt:lpstr>
      <vt:lpstr>SimSun</vt:lpstr>
      <vt:lpstr>Arial</vt:lpstr>
      <vt:lpstr>Calibri</vt:lpstr>
      <vt:lpstr>Bold Tech</vt:lpstr>
      <vt:lpstr>Continuous Exploration</vt:lpstr>
      <vt:lpstr>Agenda</vt:lpstr>
      <vt:lpstr>PowerPoint 演示文稿</vt:lpstr>
      <vt:lpstr>What is CE</vt:lpstr>
      <vt:lpstr>Sub-dimensions of CE</vt:lpstr>
      <vt:lpstr>What-if validation</vt:lpstr>
      <vt:lpstr>What-if validation</vt:lpstr>
      <vt:lpstr>Collaborative research</vt:lpstr>
      <vt:lpstr>Architecture design</vt:lpstr>
      <vt:lpstr>Vision integration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Exploration</dc:title>
  <dc:creator>岳 超</dc:creator>
  <cp:lastModifiedBy>岳 超</cp:lastModifiedBy>
  <cp:revision>20</cp:revision>
  <dcterms:created xsi:type="dcterms:W3CDTF">2021-01-17T10:09:28Z</dcterms:created>
  <dcterms:modified xsi:type="dcterms:W3CDTF">2021-01-19T17:13:14Z</dcterms:modified>
</cp:coreProperties>
</file>